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7360563" cy="2057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32"/>
    <a:srgbClr val="FFFFFF"/>
    <a:srgbClr val="164F8D"/>
    <a:srgbClr val="005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35" d="100"/>
          <a:sy n="35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llaume HERRMANN" userId="40c06456193b2c25" providerId="LiveId" clId="{6822DDF5-46BB-4F5A-8E4F-491D5663B79D}"/>
    <pc:docChg chg="modSld">
      <pc:chgData name="Guillaume HERRMANN" userId="40c06456193b2c25" providerId="LiveId" clId="{6822DDF5-46BB-4F5A-8E4F-491D5663B79D}" dt="2022-10-11T08:41:43.157" v="5" actId="207"/>
      <pc:docMkLst>
        <pc:docMk/>
      </pc:docMkLst>
      <pc:sldChg chg="modSp mod">
        <pc:chgData name="Guillaume HERRMANN" userId="40c06456193b2c25" providerId="LiveId" clId="{6822DDF5-46BB-4F5A-8E4F-491D5663B79D}" dt="2022-10-11T08:41:43.157" v="5" actId="207"/>
        <pc:sldMkLst>
          <pc:docMk/>
          <pc:sldMk cId="2132459630" sldId="256"/>
        </pc:sldMkLst>
        <pc:picChg chg="mod">
          <ac:chgData name="Guillaume HERRMANN" userId="40c06456193b2c25" providerId="LiveId" clId="{6822DDF5-46BB-4F5A-8E4F-491D5663B79D}" dt="2022-10-11T08:41:43.157" v="5" actId="207"/>
          <ac:picMkLst>
            <pc:docMk/>
            <pc:sldMk cId="2132459630" sldId="256"/>
            <ac:picMk id="5" creationId="{DD62DFB6-9D74-5AAE-E5CD-6A458FC566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042" y="3367089"/>
            <a:ext cx="23256479" cy="7162800"/>
          </a:xfrm>
        </p:spPr>
        <p:txBody>
          <a:bodyPr anchor="b"/>
          <a:lstStyle>
            <a:lvl1pPr algn="ctr">
              <a:defRPr sz="179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071" y="10806114"/>
            <a:ext cx="20520422" cy="4967286"/>
          </a:xfrm>
        </p:spPr>
        <p:txBody>
          <a:bodyPr/>
          <a:lstStyle>
            <a:lvl1pPr marL="0" indent="0" algn="ctr">
              <a:buNone/>
              <a:defRPr sz="7181"/>
            </a:lvl1pPr>
            <a:lvl2pPr marL="1368034" indent="0" algn="ctr">
              <a:buNone/>
              <a:defRPr sz="5984"/>
            </a:lvl2pPr>
            <a:lvl3pPr marL="2736068" indent="0" algn="ctr">
              <a:buNone/>
              <a:defRPr sz="5386"/>
            </a:lvl3pPr>
            <a:lvl4pPr marL="4104102" indent="0" algn="ctr">
              <a:buNone/>
              <a:defRPr sz="4788"/>
            </a:lvl4pPr>
            <a:lvl5pPr marL="5472135" indent="0" algn="ctr">
              <a:buNone/>
              <a:defRPr sz="4788"/>
            </a:lvl5pPr>
            <a:lvl6pPr marL="6840169" indent="0" algn="ctr">
              <a:buNone/>
              <a:defRPr sz="4788"/>
            </a:lvl6pPr>
            <a:lvl7pPr marL="8208203" indent="0" algn="ctr">
              <a:buNone/>
              <a:defRPr sz="4788"/>
            </a:lvl7pPr>
            <a:lvl8pPr marL="9576237" indent="0" algn="ctr">
              <a:buNone/>
              <a:defRPr sz="4788"/>
            </a:lvl8pPr>
            <a:lvl9pPr marL="10944271" indent="0" algn="ctr">
              <a:buNone/>
              <a:defRPr sz="478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65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13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9905" y="1095375"/>
            <a:ext cx="5899621" cy="1743551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040" y="1095375"/>
            <a:ext cx="17356857" cy="1743551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94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4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790" y="5129219"/>
            <a:ext cx="23598486" cy="8558211"/>
          </a:xfrm>
        </p:spPr>
        <p:txBody>
          <a:bodyPr anchor="b"/>
          <a:lstStyle>
            <a:lvl1pPr>
              <a:defRPr sz="179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790" y="13768394"/>
            <a:ext cx="23598486" cy="4500561"/>
          </a:xfrm>
        </p:spPr>
        <p:txBody>
          <a:bodyPr/>
          <a:lstStyle>
            <a:lvl1pPr marL="0" indent="0">
              <a:buNone/>
              <a:defRPr sz="7181">
                <a:solidFill>
                  <a:schemeClr val="tx1"/>
                </a:solidFill>
              </a:defRPr>
            </a:lvl1pPr>
            <a:lvl2pPr marL="1368034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2pPr>
            <a:lvl3pPr marL="2736068" indent="0">
              <a:buNone/>
              <a:defRPr sz="5386">
                <a:solidFill>
                  <a:schemeClr val="tx1">
                    <a:tint val="75000"/>
                  </a:schemeClr>
                </a:solidFill>
              </a:defRPr>
            </a:lvl3pPr>
            <a:lvl4pPr marL="4104102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4pPr>
            <a:lvl5pPr marL="5472135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5pPr>
            <a:lvl6pPr marL="6840169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6pPr>
            <a:lvl7pPr marL="8208203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7pPr>
            <a:lvl8pPr marL="957623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8pPr>
            <a:lvl9pPr marL="10944271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24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039" y="5476875"/>
            <a:ext cx="11628239" cy="130540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285" y="5476875"/>
            <a:ext cx="11628239" cy="130540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15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095380"/>
            <a:ext cx="23598486" cy="397668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605" y="5043489"/>
            <a:ext cx="11574799" cy="2471736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605" y="7515225"/>
            <a:ext cx="11574799" cy="110537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1287" y="5043489"/>
            <a:ext cx="11631803" cy="2471736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1287" y="7515225"/>
            <a:ext cx="11631803" cy="110537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65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91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62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371600"/>
            <a:ext cx="8824494" cy="4800600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03" y="2962280"/>
            <a:ext cx="13851285" cy="14620875"/>
          </a:xfrm>
        </p:spPr>
        <p:txBody>
          <a:bodyPr/>
          <a:lstStyle>
            <a:lvl1pPr>
              <a:defRPr sz="9575"/>
            </a:lvl1pPr>
            <a:lvl2pPr>
              <a:defRPr sz="8378"/>
            </a:lvl2pPr>
            <a:lvl3pPr>
              <a:defRPr sz="7181"/>
            </a:lvl3pPr>
            <a:lvl4pPr>
              <a:defRPr sz="5984"/>
            </a:lvl4pPr>
            <a:lvl5pPr>
              <a:defRPr sz="5984"/>
            </a:lvl5pPr>
            <a:lvl6pPr>
              <a:defRPr sz="5984"/>
            </a:lvl6pPr>
            <a:lvl7pPr>
              <a:defRPr sz="5984"/>
            </a:lvl7pPr>
            <a:lvl8pPr>
              <a:defRPr sz="5984"/>
            </a:lvl8pPr>
            <a:lvl9pPr>
              <a:defRPr sz="59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6172200"/>
            <a:ext cx="8824494" cy="11434764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83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371600"/>
            <a:ext cx="8824494" cy="4800600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803" y="2962280"/>
            <a:ext cx="13851285" cy="14620875"/>
          </a:xfrm>
        </p:spPr>
        <p:txBody>
          <a:bodyPr anchor="t"/>
          <a:lstStyle>
            <a:lvl1pPr marL="0" indent="0">
              <a:buNone/>
              <a:defRPr sz="9575"/>
            </a:lvl1pPr>
            <a:lvl2pPr marL="1368034" indent="0">
              <a:buNone/>
              <a:defRPr sz="8378"/>
            </a:lvl2pPr>
            <a:lvl3pPr marL="2736068" indent="0">
              <a:buNone/>
              <a:defRPr sz="7181"/>
            </a:lvl3pPr>
            <a:lvl4pPr marL="4104102" indent="0">
              <a:buNone/>
              <a:defRPr sz="5984"/>
            </a:lvl4pPr>
            <a:lvl5pPr marL="5472135" indent="0">
              <a:buNone/>
              <a:defRPr sz="5984"/>
            </a:lvl5pPr>
            <a:lvl6pPr marL="6840169" indent="0">
              <a:buNone/>
              <a:defRPr sz="5984"/>
            </a:lvl6pPr>
            <a:lvl7pPr marL="8208203" indent="0">
              <a:buNone/>
              <a:defRPr sz="5984"/>
            </a:lvl7pPr>
            <a:lvl8pPr marL="9576237" indent="0">
              <a:buNone/>
              <a:defRPr sz="5984"/>
            </a:lvl8pPr>
            <a:lvl9pPr marL="10944271" indent="0">
              <a:buNone/>
              <a:defRPr sz="598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6172200"/>
            <a:ext cx="8824494" cy="11434764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5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039" y="1095380"/>
            <a:ext cx="23598486" cy="3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039" y="5476875"/>
            <a:ext cx="23598486" cy="1305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1039" y="19069055"/>
            <a:ext cx="6156127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B841-37D4-4F90-AE07-AD0A3E40F97B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3187" y="19069055"/>
            <a:ext cx="923419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3397" y="19069055"/>
            <a:ext cx="6156127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9FA86-608E-43E9-A669-D63BD92C1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36068" rtl="0" eaLnBrk="1" latinLnBrk="0" hangingPunct="1">
        <a:lnSpc>
          <a:spcPct val="90000"/>
        </a:lnSpc>
        <a:spcBef>
          <a:spcPct val="0"/>
        </a:spcBef>
        <a:buNone/>
        <a:defRPr sz="131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4017" indent="-684017" algn="l" defTabSz="2736068" rtl="0" eaLnBrk="1" latinLnBrk="0" hangingPunct="1">
        <a:lnSpc>
          <a:spcPct val="90000"/>
        </a:lnSpc>
        <a:spcBef>
          <a:spcPts val="2992"/>
        </a:spcBef>
        <a:buFont typeface="Arial" panose="020B0604020202020204" pitchFamily="34" charset="0"/>
        <a:buChar char="•"/>
        <a:defRPr sz="8378" kern="1200">
          <a:solidFill>
            <a:schemeClr val="tx1"/>
          </a:solidFill>
          <a:latin typeface="+mn-lt"/>
          <a:ea typeface="+mn-ea"/>
          <a:cs typeface="+mn-cs"/>
        </a:defRPr>
      </a:lvl1pPr>
      <a:lvl2pPr marL="2052051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2pPr>
      <a:lvl3pPr marL="3420085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984" kern="1200">
          <a:solidFill>
            <a:schemeClr val="tx1"/>
          </a:solidFill>
          <a:latin typeface="+mn-lt"/>
          <a:ea typeface="+mn-ea"/>
          <a:cs typeface="+mn-cs"/>
        </a:defRPr>
      </a:lvl3pPr>
      <a:lvl4pPr marL="478811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6156152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7524186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892220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10260254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828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1pPr>
      <a:lvl2pPr marL="1368034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2pPr>
      <a:lvl3pPr marL="2736068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3pPr>
      <a:lvl4pPr marL="4104102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5472135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6840169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208203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9576237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0944271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D62DFB6-9D74-5AAE-E5CD-6A458FC56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84" y="10580"/>
            <a:ext cx="27374648" cy="20563420"/>
          </a:xfrm>
          <a:prstGeom prst="rect">
            <a:avLst/>
          </a:prstGeom>
          <a:solidFill>
            <a:srgbClr val="F9B232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3245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D9EA1-5C15-7B66-FB4C-9B3CD943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47D76AA-E4D4-50B7-2777-BB800428A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359160" cy="20574000"/>
          </a:xfrm>
        </p:spPr>
      </p:pic>
    </p:spTree>
    <p:extLst>
      <p:ext uri="{BB962C8B-B14F-4D97-AF65-F5344CB8AC3E}">
        <p14:creationId xmlns:p14="http://schemas.microsoft.com/office/powerpoint/2010/main" val="4184735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HERRMANN</dc:creator>
  <cp:lastModifiedBy>Guillaume HERRMANN</cp:lastModifiedBy>
  <cp:revision>1</cp:revision>
  <dcterms:created xsi:type="dcterms:W3CDTF">2022-10-11T08:22:11Z</dcterms:created>
  <dcterms:modified xsi:type="dcterms:W3CDTF">2022-10-11T08:41:50Z</dcterms:modified>
</cp:coreProperties>
</file>