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27360563" cy="2057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D95"/>
    <a:srgbClr val="F9B232"/>
    <a:srgbClr val="FFFFFF"/>
    <a:srgbClr val="164F8D"/>
    <a:srgbClr val="005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57" autoAdjust="0"/>
    <p:restoredTop sz="96976" autoAdjust="0"/>
  </p:normalViewPr>
  <p:slideViewPr>
    <p:cSldViewPr snapToGrid="0">
      <p:cViewPr>
        <p:scale>
          <a:sx n="46" d="100"/>
          <a:sy n="46" d="100"/>
        </p:scale>
        <p:origin x="6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2" y="3367089"/>
            <a:ext cx="23256479" cy="7162800"/>
          </a:xfrm>
        </p:spPr>
        <p:txBody>
          <a:bodyPr anchor="b"/>
          <a:lstStyle>
            <a:lvl1pPr algn="ctr">
              <a:defRPr sz="1795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10806114"/>
            <a:ext cx="20520422" cy="4967286"/>
          </a:xfrm>
        </p:spPr>
        <p:txBody>
          <a:bodyPr/>
          <a:lstStyle>
            <a:lvl1pPr marL="0" indent="0" algn="ctr">
              <a:buNone/>
              <a:defRPr sz="7181"/>
            </a:lvl1pPr>
            <a:lvl2pPr marL="1368034" indent="0" algn="ctr">
              <a:buNone/>
              <a:defRPr sz="5984"/>
            </a:lvl2pPr>
            <a:lvl3pPr marL="2736068" indent="0" algn="ctr">
              <a:buNone/>
              <a:defRPr sz="5386"/>
            </a:lvl3pPr>
            <a:lvl4pPr marL="4104102" indent="0" algn="ctr">
              <a:buNone/>
              <a:defRPr sz="4788"/>
            </a:lvl4pPr>
            <a:lvl5pPr marL="5472135" indent="0" algn="ctr">
              <a:buNone/>
              <a:defRPr sz="4788"/>
            </a:lvl5pPr>
            <a:lvl6pPr marL="6840169" indent="0" algn="ctr">
              <a:buNone/>
              <a:defRPr sz="4788"/>
            </a:lvl6pPr>
            <a:lvl7pPr marL="8208203" indent="0" algn="ctr">
              <a:buNone/>
              <a:defRPr sz="4788"/>
            </a:lvl7pPr>
            <a:lvl8pPr marL="9576237" indent="0" algn="ctr">
              <a:buNone/>
              <a:defRPr sz="4788"/>
            </a:lvl8pPr>
            <a:lvl9pPr marL="10944271" indent="0" algn="ctr">
              <a:buNone/>
              <a:defRPr sz="4788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65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13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5" y="1095375"/>
            <a:ext cx="5899621" cy="1743551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1095375"/>
            <a:ext cx="17356857" cy="1743551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94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4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5129219"/>
            <a:ext cx="23598486" cy="8558211"/>
          </a:xfrm>
        </p:spPr>
        <p:txBody>
          <a:bodyPr anchor="b"/>
          <a:lstStyle>
            <a:lvl1pPr>
              <a:defRPr sz="1795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13768394"/>
            <a:ext cx="23598486" cy="4500561"/>
          </a:xfrm>
        </p:spPr>
        <p:txBody>
          <a:bodyPr/>
          <a:lstStyle>
            <a:lvl1pPr marL="0" indent="0">
              <a:buNone/>
              <a:defRPr sz="7181">
                <a:solidFill>
                  <a:schemeClr val="tx1"/>
                </a:solidFill>
              </a:defRPr>
            </a:lvl1pPr>
            <a:lvl2pPr marL="1368034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6068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4102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4pPr>
            <a:lvl5pPr marL="5472135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5pPr>
            <a:lvl6pPr marL="6840169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6pPr>
            <a:lvl7pPr marL="8208203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7pPr>
            <a:lvl8pPr marL="957623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8pPr>
            <a:lvl9pPr marL="10944271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24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39" y="5476875"/>
            <a:ext cx="11628239" cy="130540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5" y="5476875"/>
            <a:ext cx="11628239" cy="130540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1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095380"/>
            <a:ext cx="23598486" cy="397668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5" y="5043489"/>
            <a:ext cx="11574799" cy="2471736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5" y="7515225"/>
            <a:ext cx="11574799" cy="110537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5043489"/>
            <a:ext cx="11631803" cy="2471736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7515225"/>
            <a:ext cx="11631803" cy="110537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65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91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62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371600"/>
            <a:ext cx="8824494" cy="4800600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3" y="2962280"/>
            <a:ext cx="13851285" cy="14620875"/>
          </a:xfrm>
        </p:spPr>
        <p:txBody>
          <a:bodyPr/>
          <a:lstStyle>
            <a:lvl1pPr>
              <a:defRPr sz="9575"/>
            </a:lvl1pPr>
            <a:lvl2pPr>
              <a:defRPr sz="8378"/>
            </a:lvl2pPr>
            <a:lvl3pPr>
              <a:defRPr sz="7181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6172200"/>
            <a:ext cx="8824494" cy="11434764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83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371600"/>
            <a:ext cx="8824494" cy="4800600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3" y="2962280"/>
            <a:ext cx="13851285" cy="14620875"/>
          </a:xfrm>
        </p:spPr>
        <p:txBody>
          <a:bodyPr anchor="t"/>
          <a:lstStyle>
            <a:lvl1pPr marL="0" indent="0">
              <a:buNone/>
              <a:defRPr sz="9575"/>
            </a:lvl1pPr>
            <a:lvl2pPr marL="1368034" indent="0">
              <a:buNone/>
              <a:defRPr sz="8378"/>
            </a:lvl2pPr>
            <a:lvl3pPr marL="2736068" indent="0">
              <a:buNone/>
              <a:defRPr sz="7181"/>
            </a:lvl3pPr>
            <a:lvl4pPr marL="4104102" indent="0">
              <a:buNone/>
              <a:defRPr sz="5984"/>
            </a:lvl4pPr>
            <a:lvl5pPr marL="5472135" indent="0">
              <a:buNone/>
              <a:defRPr sz="5984"/>
            </a:lvl5pPr>
            <a:lvl6pPr marL="6840169" indent="0">
              <a:buNone/>
              <a:defRPr sz="5984"/>
            </a:lvl6pPr>
            <a:lvl7pPr marL="8208203" indent="0">
              <a:buNone/>
              <a:defRPr sz="5984"/>
            </a:lvl7pPr>
            <a:lvl8pPr marL="9576237" indent="0">
              <a:buNone/>
              <a:defRPr sz="5984"/>
            </a:lvl8pPr>
            <a:lvl9pPr marL="10944271" indent="0">
              <a:buNone/>
              <a:defRPr sz="598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6172200"/>
            <a:ext cx="8824494" cy="11434764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5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1095380"/>
            <a:ext cx="23598486" cy="3976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5476875"/>
            <a:ext cx="23598486" cy="13054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1039" y="19069055"/>
            <a:ext cx="6156127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B841-37D4-4F90-AE07-AD0A3E40F97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3187" y="19069055"/>
            <a:ext cx="9234190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23397" y="19069055"/>
            <a:ext cx="6156127" cy="1095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9FA86-608E-43E9-A669-D63BD92C13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1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36068" rtl="0" eaLnBrk="1" latinLnBrk="0" hangingPunct="1">
        <a:lnSpc>
          <a:spcPct val="90000"/>
        </a:lnSpc>
        <a:spcBef>
          <a:spcPct val="0"/>
        </a:spcBef>
        <a:buNone/>
        <a:defRPr sz="131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4017" indent="-684017" algn="l" defTabSz="2736068" rtl="0" eaLnBrk="1" latinLnBrk="0" hangingPunct="1">
        <a:lnSpc>
          <a:spcPct val="90000"/>
        </a:lnSpc>
        <a:spcBef>
          <a:spcPts val="2992"/>
        </a:spcBef>
        <a:buFont typeface="Arial" panose="020B0604020202020204" pitchFamily="34" charset="0"/>
        <a:buChar char="•"/>
        <a:defRPr sz="8378" kern="1200">
          <a:solidFill>
            <a:schemeClr val="tx1"/>
          </a:solidFill>
          <a:latin typeface="+mn-lt"/>
          <a:ea typeface="+mn-ea"/>
          <a:cs typeface="+mn-cs"/>
        </a:defRPr>
      </a:lvl1pPr>
      <a:lvl2pPr marL="2052051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1" kern="1200">
          <a:solidFill>
            <a:schemeClr val="tx1"/>
          </a:solidFill>
          <a:latin typeface="+mn-lt"/>
          <a:ea typeface="+mn-ea"/>
          <a:cs typeface="+mn-cs"/>
        </a:defRPr>
      </a:lvl2pPr>
      <a:lvl3pPr marL="3420085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811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6152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4186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2220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60254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828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8034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6068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4102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2135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40169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8203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6237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4271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, dessin humoristique, habits, femme&#10;&#10;Description générée automatiquement">
            <a:extLst>
              <a:ext uri="{FF2B5EF4-FFF2-40B4-BE49-F238E27FC236}">
                <a16:creationId xmlns:a16="http://schemas.microsoft.com/office/drawing/2014/main" id="{5403DC46-5477-37C1-0886-A79D8BCF8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04"/>
          <a:stretch/>
        </p:blipFill>
        <p:spPr>
          <a:xfrm>
            <a:off x="6925865" y="3624944"/>
            <a:ext cx="20434697" cy="14565085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896AF252-91C1-F9AB-46CB-C541C94BA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3031" y="2112736"/>
            <a:ext cx="8709163" cy="445135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FDCCC6A-DF4D-48A6-4934-4F29F984D27B}"/>
              </a:ext>
            </a:extLst>
          </p:cNvPr>
          <p:cNvSpPr txBox="1"/>
          <p:nvPr/>
        </p:nvSpPr>
        <p:spPr>
          <a:xfrm>
            <a:off x="2230079" y="7903029"/>
            <a:ext cx="7035066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b="1" dirty="0">
                <a:solidFill>
                  <a:srgbClr val="1D5D9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JEUDI</a:t>
            </a:r>
          </a:p>
          <a:p>
            <a:pPr algn="ctr"/>
            <a:r>
              <a:rPr lang="fr-FR" sz="18000" b="1" dirty="0">
                <a:solidFill>
                  <a:srgbClr val="1D5D9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09</a:t>
            </a:r>
            <a:r>
              <a:rPr lang="fr-FR" sz="8000" b="1" dirty="0">
                <a:solidFill>
                  <a:srgbClr val="1D5D9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</a:p>
          <a:p>
            <a:pPr algn="ctr"/>
            <a:r>
              <a:rPr lang="fr-FR" sz="8000" b="1" dirty="0">
                <a:solidFill>
                  <a:srgbClr val="1D5D9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NOVEMBRE </a:t>
            </a:r>
          </a:p>
          <a:p>
            <a:pPr algn="ctr"/>
            <a:r>
              <a:rPr lang="fr-FR" sz="8000" b="1" dirty="0">
                <a:solidFill>
                  <a:srgbClr val="1D5D9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2023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6B8B73D-A783-0DE7-41E1-6E3BAA6CB91B}"/>
              </a:ext>
            </a:extLst>
          </p:cNvPr>
          <p:cNvSpPr txBox="1"/>
          <p:nvPr/>
        </p:nvSpPr>
        <p:spPr>
          <a:xfrm>
            <a:off x="3409790" y="18933459"/>
            <a:ext cx="6702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8E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Inscrivez-vous au Challenge Sophia Digital Clean Up</a:t>
            </a:r>
          </a:p>
          <a:p>
            <a:r>
              <a:rPr lang="fr-FR" sz="3500" b="1" dirty="0" err="1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www.sophia</a:t>
            </a:r>
            <a:r>
              <a:rPr lang="fr-FR" sz="3500" b="1" dirty="0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-digital-</a:t>
            </a:r>
            <a:r>
              <a:rPr lang="fr-FR" sz="3500" b="1" dirty="0" err="1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cleanup.fr</a:t>
            </a:r>
            <a:endParaRPr lang="fr-FR" sz="3500" b="1" dirty="0">
              <a:solidFill>
                <a:srgbClr val="1D5D9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 descr="Une image contenant motif, noir, tissu&#10;&#10;Description générée automatiquement">
            <a:extLst>
              <a:ext uri="{FF2B5EF4-FFF2-40B4-BE49-F238E27FC236}">
                <a16:creationId xmlns:a16="http://schemas.microsoft.com/office/drawing/2014/main" id="{7C371439-8293-814B-9F7D-392BE05F22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031" y="18303903"/>
            <a:ext cx="1569057" cy="1551427"/>
          </a:xfrm>
          <a:prstGeom prst="rect">
            <a:avLst/>
          </a:prstGeom>
        </p:spPr>
      </p:pic>
      <p:pic>
        <p:nvPicPr>
          <p:cNvPr id="15" name="Image 14" descr="Une image contenant texte, capture d’écran, Police, logo&#10;&#10;Description générée automatiquement">
            <a:extLst>
              <a:ext uri="{FF2B5EF4-FFF2-40B4-BE49-F238E27FC236}">
                <a16:creationId xmlns:a16="http://schemas.microsoft.com/office/drawing/2014/main" id="{92C63EBF-A2FE-9A54-92B4-A194298A58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1372" y="18638370"/>
            <a:ext cx="7772400" cy="129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6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EA0D2C0-0A81-8CD2-A3BF-AB715D813FA8}"/>
              </a:ext>
            </a:extLst>
          </p:cNvPr>
          <p:cNvCxnSpPr/>
          <p:nvPr/>
        </p:nvCxnSpPr>
        <p:spPr>
          <a:xfrm>
            <a:off x="1468582" y="17456727"/>
            <a:ext cx="2449483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C08681F7-6FA5-BCE9-E090-BE706702ABEF}"/>
              </a:ext>
            </a:extLst>
          </p:cNvPr>
          <p:cNvSpPr txBox="1"/>
          <p:nvPr/>
        </p:nvSpPr>
        <p:spPr>
          <a:xfrm>
            <a:off x="3409790" y="18933459"/>
            <a:ext cx="6702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8E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Inscrivez-vous au Challenge Sophia Digital Clean Up</a:t>
            </a:r>
          </a:p>
          <a:p>
            <a:r>
              <a:rPr lang="fr-FR" sz="3500" b="1" dirty="0" err="1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www.sophia</a:t>
            </a:r>
            <a:r>
              <a:rPr lang="fr-FR" sz="3500" b="1" dirty="0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-digital-</a:t>
            </a:r>
            <a:r>
              <a:rPr lang="fr-FR" sz="3500" b="1" dirty="0" err="1">
                <a:solidFill>
                  <a:srgbClr val="1D5D9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cleanup.fr</a:t>
            </a:r>
            <a:endParaRPr lang="fr-FR" sz="3500" b="1" dirty="0">
              <a:solidFill>
                <a:srgbClr val="1D5D9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 descr="Une image contenant motif, noir, tissu&#10;&#10;Description générée automatiquement">
            <a:extLst>
              <a:ext uri="{FF2B5EF4-FFF2-40B4-BE49-F238E27FC236}">
                <a16:creationId xmlns:a16="http://schemas.microsoft.com/office/drawing/2014/main" id="{B8EF6FD2-4FF3-E83C-2087-38846FA3D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031" y="18303903"/>
            <a:ext cx="1569057" cy="1551427"/>
          </a:xfrm>
          <a:prstGeom prst="rect">
            <a:avLst/>
          </a:prstGeom>
        </p:spPr>
      </p:pic>
      <p:pic>
        <p:nvPicPr>
          <p:cNvPr id="9" name="Image 8" descr="Une image contenant texte, capture d’écran, Police, logo&#10;&#10;Description générée automatiquement">
            <a:extLst>
              <a:ext uri="{FF2B5EF4-FFF2-40B4-BE49-F238E27FC236}">
                <a16:creationId xmlns:a16="http://schemas.microsoft.com/office/drawing/2014/main" id="{56F67882-0A9E-6482-C90C-DB8F5850C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1372" y="18638370"/>
            <a:ext cx="7772400" cy="1296880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EE318140-C829-4369-FB5C-39517E7C44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93032" y="1004372"/>
            <a:ext cx="3511478" cy="1794755"/>
          </a:xfrm>
          <a:prstGeom prst="rect">
            <a:avLst/>
          </a:prstGeom>
        </p:spPr>
      </p:pic>
      <p:pic>
        <p:nvPicPr>
          <p:cNvPr id="12" name="Image 11" descr="Une image contenant habits, femme, chaussures, personne&#10;&#10;Description générée automatiquement">
            <a:extLst>
              <a:ext uri="{FF2B5EF4-FFF2-40B4-BE49-F238E27FC236}">
                <a16:creationId xmlns:a16="http://schemas.microsoft.com/office/drawing/2014/main" id="{6451C0F3-18D0-5866-43B7-A22A9EED70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8508" y="704851"/>
            <a:ext cx="4502799" cy="330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75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28</Words>
  <Application>Microsoft Macintosh PowerPoint</Application>
  <PresentationFormat>Personnalisé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HERRMANN</dc:creator>
  <cp:lastModifiedBy>Cyril Desgeorge</cp:lastModifiedBy>
  <cp:revision>2</cp:revision>
  <dcterms:created xsi:type="dcterms:W3CDTF">2022-10-11T08:22:11Z</dcterms:created>
  <dcterms:modified xsi:type="dcterms:W3CDTF">2023-10-04T09:27:35Z</dcterms:modified>
</cp:coreProperties>
</file>